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9" r:id="rId4"/>
    <p:sldId id="310" r:id="rId5"/>
    <p:sldId id="258" r:id="rId6"/>
    <p:sldId id="261" r:id="rId7"/>
    <p:sldId id="268" r:id="rId8"/>
    <p:sldId id="269" r:id="rId9"/>
    <p:sldId id="325" r:id="rId10"/>
    <p:sldId id="326" r:id="rId11"/>
    <p:sldId id="327" r:id="rId12"/>
    <p:sldId id="328" r:id="rId13"/>
    <p:sldId id="263" r:id="rId14"/>
    <p:sldId id="262" r:id="rId15"/>
    <p:sldId id="264" r:id="rId16"/>
    <p:sldId id="312" r:id="rId17"/>
    <p:sldId id="311" r:id="rId18"/>
    <p:sldId id="283" r:id="rId19"/>
    <p:sldId id="284" r:id="rId20"/>
    <p:sldId id="334" r:id="rId21"/>
    <p:sldId id="335" r:id="rId22"/>
    <p:sldId id="331" r:id="rId23"/>
    <p:sldId id="332" r:id="rId24"/>
    <p:sldId id="333" r:id="rId25"/>
    <p:sldId id="270" r:id="rId26"/>
    <p:sldId id="343" r:id="rId27"/>
    <p:sldId id="265" r:id="rId28"/>
    <p:sldId id="266" r:id="rId29"/>
    <p:sldId id="344" r:id="rId30"/>
    <p:sldId id="345" r:id="rId31"/>
    <p:sldId id="322" r:id="rId32"/>
    <p:sldId id="314" r:id="rId33"/>
    <p:sldId id="350" r:id="rId34"/>
    <p:sldId id="315" r:id="rId35"/>
    <p:sldId id="349" r:id="rId36"/>
    <p:sldId id="339" r:id="rId37"/>
    <p:sldId id="320" r:id="rId38"/>
    <p:sldId id="321" r:id="rId39"/>
    <p:sldId id="337" r:id="rId40"/>
    <p:sldId id="338" r:id="rId41"/>
    <p:sldId id="319" r:id="rId42"/>
    <p:sldId id="341" r:id="rId43"/>
    <p:sldId id="342" r:id="rId44"/>
    <p:sldId id="336" r:id="rId45"/>
    <p:sldId id="351" r:id="rId46"/>
    <p:sldId id="352" r:id="rId47"/>
    <p:sldId id="329" r:id="rId48"/>
    <p:sldId id="281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7090"/>
  </p:normalViewPr>
  <p:slideViewPr>
    <p:cSldViewPr>
      <p:cViewPr varScale="1">
        <p:scale>
          <a:sx n="74" d="100"/>
          <a:sy n="74" d="100"/>
        </p:scale>
        <p:origin x="336" y="90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0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4.png"/><Relationship Id="rId10" Type="http://schemas.openxmlformats.org/officeDocument/2006/relationships/image" Target="../media/image104.png"/><Relationship Id="rId4" Type="http://schemas.openxmlformats.org/officeDocument/2006/relationships/image" Target="../media/image73.pn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0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1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74.png"/><Relationship Id="rId10" Type="http://schemas.openxmlformats.org/officeDocument/2006/relationships/image" Target="../media/image92.png"/><Relationship Id="rId4" Type="http://schemas.openxmlformats.org/officeDocument/2006/relationships/image" Target="../media/image73.png"/><Relationship Id="rId9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9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46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9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74.png"/><Relationship Id="rId10" Type="http://schemas.openxmlformats.org/officeDocument/2006/relationships/image" Target="../media/image153.png"/><Relationship Id="rId4" Type="http://schemas.openxmlformats.org/officeDocument/2006/relationships/image" Target="../media/image73.png"/><Relationship Id="rId9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9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9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50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0287" y="9561429"/>
            <a:ext cx="416654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806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008" y="9561429"/>
            <a:ext cx="407302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561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40" y="2113437"/>
            <a:ext cx="3600400" cy="1981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B4297-B020-45DB-A52F-B6B76C143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833" y="4823227"/>
            <a:ext cx="2269014" cy="13689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4607496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6756266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065960" y="5916820"/>
            <a:ext cx="84609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회원가입을 요청하게 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</a:t>
            </a:r>
            <a:endParaRPr lang="en-US" altLang="ko-KR" sz="2800" b="1"/>
          </a:p>
          <a:p>
            <a:r>
              <a:rPr lang="ko-KR" altLang="en-US" sz="2800" b="1"/>
              <a:t>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접근해 데이터를 불러온다 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878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로그인 요청을 하게 되면 </a:t>
            </a:r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4" y="8725406"/>
            <a:ext cx="1345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로그아웃 요청을 하게 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7476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49447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4800" b="1" dirty="0">
                <a:solidFill>
                  <a:srgbClr val="5D6DBE"/>
                </a:solidFill>
              </a:rPr>
              <a:t>interceptor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82" y="2227754"/>
            <a:ext cx="9962111" cy="615242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3252" y="2145656"/>
            <a:ext cx="9978140" cy="457989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/>
          <p:cNvSpPr/>
          <p:nvPr/>
        </p:nvSpPr>
        <p:spPr>
          <a:xfrm>
            <a:off x="11098087" y="2145656"/>
            <a:ext cx="6182817" cy="457989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서버가 요청을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처리하기 전에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여부를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확인 후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그대로 진행하고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되어있지 않을 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로그인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창으로 이동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250" y="6807648"/>
            <a:ext cx="9978141" cy="157253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직사각형 20"/>
          <p:cNvSpPr/>
          <p:nvPr/>
        </p:nvSpPr>
        <p:spPr>
          <a:xfrm>
            <a:off x="11098087" y="6807649"/>
            <a:ext cx="6182817" cy="15762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Controller</a:t>
            </a:r>
            <a:r>
              <a:rPr lang="ko-KR" altLang="en-US" sz="2800" b="1" dirty="0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가 호출된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후 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실행되는 메소드</a:t>
            </a:r>
            <a:endParaRPr lang="en-US" altLang="ko-KR" sz="2800" b="1" dirty="0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89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317" y="3295581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5386310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로그인 상태에서 마이 페이지 클릭 시 회원 정보 창을 출력 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회원정보관리 클릭 시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12444818" y="6593556"/>
            <a:ext cx="0" cy="5976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존재하는 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FB6EB78-8593-4C70-8D29-9A761AC1858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8B30E2-70BA-4EFF-AE2C-DA3942DB1383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4422254"/>
            <a:ext cx="8914205" cy="158578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체크 후 존재하지 않는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회원일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비밀번호 확인 창을 </a:t>
            </a:r>
            <a:r>
              <a:rPr lang="ko-KR" altLang="en-US" sz="2700" dirty="0" err="1">
                <a:solidFill>
                  <a:schemeClr val="tx1"/>
                </a:solidFill>
              </a:rPr>
              <a:t>재출력</a:t>
            </a:r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6CC79392-574F-4BE8-B54E-E34AE9FECCE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57BD8-59A1-4B6D-A087-547C0E843D33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저장된 정보를 받아온다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772400" y="2746757"/>
            <a:ext cx="2317101" cy="709842"/>
          </a:xfrm>
          <a:prstGeom prst="bentConnector3">
            <a:avLst>
              <a:gd name="adj1" fmla="val 1141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회원정보 수정에 성공한 경우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기존 정보를 지우고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새로운 정보를 등록한다</a:t>
            </a:r>
            <a:r>
              <a:rPr lang="en-US" altLang="ko-KR" sz="2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빈칸이 존재할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경고메시지를 출력한다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F7CF55B2-231C-424F-89BF-EA109B4C7B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8FBEBA-E1BE-401E-9CDA-494D08A79E5D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4149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030" y="9561422"/>
            <a:ext cx="427292" cy="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09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창으로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입력 값과 기존 정보가 다를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경고 메시지 출력 후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삭제 창을 재 출력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정보가 일치할 경우 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회원 정보를 삭제 후</a:t>
            </a:r>
            <a:endParaRPr lang="en-US" altLang="ko-KR" sz="2700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dirty="0">
                <a:solidFill>
                  <a:schemeClr val="tx1"/>
                </a:solidFill>
              </a:rPr>
              <a:t>메인 페이지로 이동</a:t>
            </a:r>
            <a:endParaRPr lang="en-US" altLang="ko-KR" sz="2700" dirty="0">
              <a:solidFill>
                <a:schemeClr val="tx1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B995DBF7-505C-414F-A81B-F0C09399AA1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03097" y="-155878"/>
            <a:ext cx="5199477" cy="16907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55AF24-7E6E-4C0C-B926-C2B1487229DC}"/>
              </a:ext>
            </a:extLst>
          </p:cNvPr>
          <p:cNvSpPr txBox="1"/>
          <p:nvPr/>
        </p:nvSpPr>
        <p:spPr>
          <a:xfrm>
            <a:off x="9370098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en-US" altLang="ko-KR" sz="7200" b="1" dirty="0" err="1">
                <a:solidFill>
                  <a:srgbClr val="5D6DBE"/>
                </a:solidFill>
              </a:rPr>
              <a:t>mypage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멤버조회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문체부 돋움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forEach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문을 통해 게시판 리스트 출력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BoardVO 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형식으로 글 저장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.write(boardVO)</a:t>
            </a: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를 통해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데이터베이스에 글 입력 후</a:t>
            </a:r>
            <a:endParaRPr lang="en-US" altLang="ko-KR" sz="2800" b="1">
              <a:solidFill>
                <a:schemeClr val="tx1"/>
              </a:solidFill>
              <a:latin typeface="HY견고딕" panose="02030600000101010101" pitchFamily="18" charset="-127"/>
              <a:ea typeface="문체부 돋음체" panose="020B060900010101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  <a:latin typeface="HY견고딕" panose="02030600000101010101" pitchFamily="18" charset="-127"/>
                <a:ea typeface="문체부 돋음체" panose="020B0609000101010101" pitchFamily="49" charset="-127"/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pic>
        <p:nvPicPr>
          <p:cNvPr id="44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변동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576064" cy="91972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키워드 입력 여부에 따라 </a:t>
            </a:r>
            <a:endParaRPr lang="en-US" altLang="ko-KR" sz="2700" dirty="0"/>
          </a:p>
          <a:p>
            <a:pPr algn="ctr"/>
            <a:r>
              <a:rPr lang="ko-KR" altLang="en-US" sz="2700" dirty="0"/>
              <a:t>기본 정보 목록 </a:t>
            </a:r>
            <a:r>
              <a:rPr lang="en-US" altLang="ko-KR" sz="2700" dirty="0"/>
              <a:t>(</a:t>
            </a:r>
            <a:r>
              <a:rPr lang="ko-KR" altLang="en-US" sz="2700" dirty="0"/>
              <a:t>전국 </a:t>
            </a:r>
            <a:r>
              <a:rPr lang="ko-KR" altLang="en-US" sz="2700" dirty="0" err="1"/>
              <a:t>캠핑장</a:t>
            </a:r>
            <a:r>
              <a:rPr lang="en-US" altLang="ko-KR" sz="2700" dirty="0"/>
              <a:t>) </a:t>
            </a:r>
            <a:r>
              <a:rPr lang="ko-KR" altLang="en-US" sz="2700" dirty="0"/>
              <a:t>또는</a:t>
            </a:r>
            <a:endParaRPr lang="en-US" altLang="ko-KR" sz="2700" dirty="0"/>
          </a:p>
          <a:p>
            <a:pPr algn="ctr"/>
            <a:r>
              <a:rPr lang="ko-KR" altLang="en-US" sz="2700" dirty="0"/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사용자의 현 위치를 알아낸 후 </a:t>
            </a:r>
            <a:endParaRPr lang="en-US" altLang="ko-KR" sz="2700" dirty="0"/>
          </a:p>
          <a:p>
            <a:pPr algn="ctr"/>
            <a:r>
              <a:rPr lang="ko-KR" altLang="en-US" sz="2700" dirty="0"/>
              <a:t>해당 위치의 날씨를 </a:t>
            </a:r>
            <a:endParaRPr lang="en-US" altLang="ko-KR" sz="2700" dirty="0"/>
          </a:p>
          <a:p>
            <a:pPr algn="ctr"/>
            <a:r>
              <a:rPr lang="ko-KR" altLang="en-US" sz="2700" dirty="0"/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C9797-ED3F-42B6-93DA-45E4C7EE1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6934" y="2769093"/>
            <a:ext cx="5163271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44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0407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장바구니기능을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문체부 돋움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문체부 돋움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67" y="9561429"/>
            <a:ext cx="42033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9C84F-FAA3-49B5-BB5E-CBB5D4CCE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12" y="1953164"/>
            <a:ext cx="12203776" cy="7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209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429" y="9561429"/>
            <a:ext cx="454940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597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914</Words>
  <Application>Microsoft Office PowerPoint</Application>
  <PresentationFormat>사용자 지정</PresentationFormat>
  <Paragraphs>342</Paragraphs>
  <Slides>48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HY견고딕</vt:lpstr>
      <vt:lpstr>HY견명조</vt:lpstr>
      <vt:lpstr>맑은 고딕</vt:lpstr>
      <vt:lpstr>문체부 돋움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114</cp:revision>
  <dcterms:created xsi:type="dcterms:W3CDTF">2022-07-22T17:10:31Z</dcterms:created>
  <dcterms:modified xsi:type="dcterms:W3CDTF">2022-08-30T11:25:51Z</dcterms:modified>
</cp:coreProperties>
</file>